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7" r:id="rId3"/>
    <p:sldId id="1018" r:id="rId4"/>
    <p:sldId id="1019" r:id="rId5"/>
    <p:sldId id="1020" r:id="rId6"/>
    <p:sldId id="1021" r:id="rId7"/>
    <p:sldId id="1022" r:id="rId8"/>
    <p:sldId id="1023" r:id="rId9"/>
    <p:sldId id="1024" r:id="rId10"/>
    <p:sldId id="1025" r:id="rId11"/>
    <p:sldId id="1030" r:id="rId12"/>
    <p:sldId id="1031" r:id="rId13"/>
    <p:sldId id="1032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What’s the matter with </a:t>
            </a:r>
            <a:r>
              <a:rPr lang="en-US" altLang="zh-CN" sz="4000" dirty="0" err="1" smtClean="0">
                <a:solidFill>
                  <a:prstClr val="black"/>
                </a:solidFill>
                <a:cs typeface="Times New Roman" panose="02020603050405020304" pitchFamily="18" charset="0"/>
              </a:rPr>
              <a:t>Daming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填写单词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2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Monday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pupils wore new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was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wore a white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was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wore a pair of sunglasses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wore a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it was Lucy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 wore a pair of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wore a pair of blue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45.jpg" descr="id:21474948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199662" y="1647231"/>
            <a:ext cx="971064" cy="1116270"/>
          </a:xfrm>
          <a:prstGeom prst="rect">
            <a:avLst/>
          </a:prstGeom>
        </p:spPr>
      </p:pic>
      <p:pic>
        <p:nvPicPr>
          <p:cNvPr id="4" name="fz082.jpg" descr="id:21474948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54880" y="2654945"/>
            <a:ext cx="855986" cy="667034"/>
          </a:xfrm>
          <a:prstGeom prst="rect">
            <a:avLst/>
          </a:prstGeom>
        </p:spPr>
      </p:pic>
      <p:pic>
        <p:nvPicPr>
          <p:cNvPr id="5" name="ty47.jpg" descr="id:2147494904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1648" y="3473370"/>
            <a:ext cx="825109" cy="865310"/>
          </a:xfrm>
          <a:prstGeom prst="rect">
            <a:avLst/>
          </a:prstGeom>
        </p:spPr>
      </p:pic>
      <p:pic>
        <p:nvPicPr>
          <p:cNvPr id="6" name="ty48.jpg" descr="id:214749491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648243" y="4445589"/>
            <a:ext cx="1148098" cy="773118"/>
          </a:xfrm>
          <a:prstGeom prst="rect">
            <a:avLst/>
          </a:prstGeom>
        </p:spPr>
      </p:pic>
      <p:pic>
        <p:nvPicPr>
          <p:cNvPr id="7" name="ty49.jpg" descr="id:214749491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591499" y="5301208"/>
            <a:ext cx="604495" cy="84187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52263" y="1889452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clothes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2410" y="2763501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22292" y="3599982"/>
            <a:ext cx="1228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shirt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015086" y="4445589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shorts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10630" y="5163753"/>
            <a:ext cx="143334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trousers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85902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天天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和点点在公园遇到了一名哭泣的男孩。阅读对话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补全失物招领表。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is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is crying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you?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find my dog “Lucky”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help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does your dog look like?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fat and black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a yellow bell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铃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her neck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脖子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67265"/>
            <a:ext cx="9615805" cy="7969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1895017"/>
            <a:ext cx="3630155" cy="47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just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under the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her at ten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near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to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also ask the gatekeeper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Diandian, you go to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going to ask the gatekeeper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meet here one hour later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for your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68130"/>
              </p:ext>
            </p:extLst>
          </p:nvPr>
        </p:nvGraphicFramePr>
        <p:xfrm>
          <a:off x="406574" y="1052736"/>
          <a:ext cx="11377264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23688879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2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 is fat and </a:t>
                      </a:r>
                      <a:r>
                        <a:rPr lang="en-US" sz="22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 has </a:t>
                      </a:r>
                      <a:r>
                        <a:rPr lang="en-US" sz="22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2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______________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around her neck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was under the </a:t>
                      </a:r>
                      <a:r>
                        <a:rPr lang="en-US" sz="22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2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just now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was near the </a:t>
                      </a:r>
                      <a:r>
                        <a:rPr lang="en-US" sz="22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2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 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ten o’clock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Did you see her? My phone number is 3225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××××.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41058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3070870" y="1583250"/>
            <a:ext cx="95250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Lucky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6383238" y="1628800"/>
            <a:ext cx="84350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black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9031070" y="1577120"/>
            <a:ext cx="16738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 yellow bell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4193270" y="2132856"/>
            <a:ext cx="6492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tree</a:t>
            </a:r>
            <a:endParaRPr lang="zh-CN" altLang="en-US" sz="2200"/>
          </a:p>
        </p:txBody>
      </p:sp>
      <p:sp>
        <p:nvSpPr>
          <p:cNvPr id="7" name="矩形 6"/>
          <p:cNvSpPr/>
          <p:nvPr/>
        </p:nvSpPr>
        <p:spPr>
          <a:xfrm>
            <a:off x="8687867" y="2130812"/>
            <a:ext cx="6864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lake</a:t>
            </a:r>
            <a:endParaRPr lang="zh-CN" altLang="en-US" sz="2200"/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3088081"/>
            <a:ext cx="11485848" cy="6001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文中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can’t find my 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en-US" altLang="zh-CN" sz="2200" b="1" dirty="0" err="1">
                <a:solidFill>
                  <a:srgbClr val="FF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 sz="2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可知，狗的名字是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Lucky,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sz="2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592137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“She’s fat and black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可知，狗是黑色的，故填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4123202"/>
            <a:ext cx="11485848" cy="535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由文中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“She has a yellow bell around her neck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yellow bell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3"/>
          <p:cNvSpPr txBox="1">
            <a:spLocks/>
          </p:cNvSpPr>
          <p:nvPr/>
        </p:nvSpPr>
        <p:spPr bwMode="auto">
          <a:xfrm>
            <a:off x="360854" y="4644510"/>
            <a:ext cx="11485848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saw her just now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under the tree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可知，刚才狗在树下，故填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4"/>
          <p:cNvSpPr txBox="1">
            <a:spLocks/>
          </p:cNvSpPr>
          <p:nvPr/>
        </p:nvSpPr>
        <p:spPr bwMode="auto">
          <a:xfrm>
            <a:off x="360854" y="5148566"/>
            <a:ext cx="11485848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saw her at ten o’clock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near the lake</a:t>
            </a:r>
            <a:r>
              <a:rPr lang="en-US" altLang="zh-CN" sz="2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可知，十点时狗在湖边，故填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zh-CN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_________in it?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7120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712075" algn="l"/>
                <a:tab pos="80105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712075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_________this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7120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finded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47899"/>
            <a:ext cx="10756265" cy="79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3633398"/>
            <a:ext cx="25907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was in it?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512981"/>
            <a:ext cx="27943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found this bag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53971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0356" y="44812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743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  <a:tab pos="7712075" algn="l"/>
                <a:tab pos="8010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_________my cap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7120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712075" algn="l"/>
                <a:tab pos="80105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60925" algn="l"/>
                <a:tab pos="7712075" algn="l"/>
                <a:tab pos="80105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bag is this?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_________bag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77120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481277"/>
            <a:ext cx="23310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lost my cap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420269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Whose bag is this?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It’s her bag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3578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1800" y="32968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6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438" algn="l"/>
                <a:tab pos="7380288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二、选出每组单词中画线部分发音不同的一项。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380288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380288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tter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380288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380288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0608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6235" y="26816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33219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6572" y="3842464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9433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wrong _________you?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9" y="1195983"/>
            <a:ext cx="7541858" cy="80148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35886" y="393305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本题考查固定句型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wrong with you?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你怎么了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540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her skirt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skirt is _________too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big coat is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yours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738124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46461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这件大衣是我的。那一件是你的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，横线后没有名词，因此应填入名词性物主代词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这是她的短裙。那条短裙也是她的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。横线后没有名词，这里应该填名词性物主代词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4132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they?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7302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and Mary’s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Tom’s and Mary’s fathers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and Mary father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7820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要用复数形式，因此不止是一位爸爸，而是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各自的爸爸，分别用名词所有格形式。故选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3407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337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弄丢了她的新书包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请根据她在学校失物招领处填写的失物登记表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214178"/>
              </p:ext>
            </p:extLst>
          </p:nvPr>
        </p:nvGraphicFramePr>
        <p:xfrm>
          <a:off x="478582" y="2532856"/>
          <a:ext cx="112332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5616624">
                  <a:extLst>
                    <a:ext uri="{9D8B030D-6E8A-4147-A177-3AD203B41FA5}">
                      <a16:colId xmlns:a16="http://schemas.microsoft.com/office/drawing/2014/main" val="1598923703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940417325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0857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Item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schoolbag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11867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72083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classroom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779165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ruler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680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Amy?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colour is her schoolbag?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Amy lose it?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lost it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in Amy’s schoolbag?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70516" y="825885"/>
            <a:ext cx="29305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lost her schoolbag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3867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“Item”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这栏可知，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丢了书包，故答案为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her schoolbag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26570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“Colour”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这栏可知，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的书包是蓝色的，故答案为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69498" y="2170643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blue</a:t>
            </a:r>
            <a:endParaRPr lang="zh-CN" altLang="en-US"/>
          </a:p>
        </p:txBody>
      </p:sp>
      <p:sp>
        <p:nvSpPr>
          <p:cNvPr id="7" name="内容占位符 3"/>
          <p:cNvSpPr txBox="1">
            <a:spLocks/>
          </p:cNvSpPr>
          <p:nvPr/>
        </p:nvSpPr>
        <p:spPr bwMode="auto">
          <a:xfrm>
            <a:off x="334566" y="394468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“Place”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这栏可知，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的书包丢在了教室，故答案为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2119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“Things in it”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这栏可知，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的书包里有三本书和一把尺子，故答案为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“Three books and a ruler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96976" y="3436666"/>
            <a:ext cx="1712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classroom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55534" y="4709823"/>
            <a:ext cx="4068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Three books and a ruler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1238</Words>
  <Application>Microsoft Office PowerPoint</Application>
  <PresentationFormat>自定义</PresentationFormat>
  <Paragraphs>110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422</cp:revision>
  <dcterms:created xsi:type="dcterms:W3CDTF">2020-11-06T05:24:00Z</dcterms:created>
  <dcterms:modified xsi:type="dcterms:W3CDTF">2025-06-15T11:03:29Z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